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E29"/>
    <a:srgbClr val="007A00"/>
    <a:srgbClr val="1ED8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95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F324-EE0A-42E9-999B-3F0050308A09}" type="datetimeFigureOut">
              <a:rPr lang="fr-FR" smtClean="0"/>
              <a:pPr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FD3BD-8452-40CE-A4BC-CB85E4873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natlas.fr/Hist/antique/images/romconq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819472"/>
            <a:ext cx="12601400" cy="10441160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flipH="1">
            <a:off x="7164288" y="3789040"/>
            <a:ext cx="2232000" cy="28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6660232" y="407707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2987824" y="2420888"/>
            <a:ext cx="3600400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059832" y="2492896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572000" y="3645024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6660232" y="4437112"/>
            <a:ext cx="248376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7740352" y="3429000"/>
            <a:ext cx="140364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7740352" y="3429000"/>
            <a:ext cx="648072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6660232" y="4581128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avec flèche 3"/>
          <p:cNvCxnSpPr/>
          <p:nvPr/>
        </p:nvCxnSpPr>
        <p:spPr>
          <a:xfrm>
            <a:off x="6084168" y="2564904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300192" y="21328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F7E29"/>
                </a:solidFill>
              </a:rPr>
              <a:t>Vie de Lucien</a:t>
            </a:r>
            <a:endParaRPr lang="fr-FR" dirty="0">
              <a:solidFill>
                <a:srgbClr val="EF7E29"/>
              </a:solidFill>
            </a:endParaRPr>
          </a:p>
        </p:txBody>
      </p:sp>
      <p:pic>
        <p:nvPicPr>
          <p:cNvPr id="1028" name="Picture 4" descr="http://u.jimdo.com/www70/o/s31a2bb69412b429a/img/i8efab6af28f007ab/1415379389/std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533400"/>
            <a:ext cx="6743700" cy="1114425"/>
          </a:xfrm>
          <a:prstGeom prst="rect">
            <a:avLst/>
          </a:prstGeom>
          <a:noFill/>
        </p:spPr>
      </p:pic>
      <p:pic>
        <p:nvPicPr>
          <p:cNvPr id="1030" name="Picture 6" descr="http://u.jimdo.com/www70/o/s31a2bb69412b429a/img/i8efab6af28f007ab/1415379389/std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533400"/>
            <a:ext cx="6743700" cy="1114425"/>
          </a:xfrm>
          <a:prstGeom prst="rect">
            <a:avLst/>
          </a:prstGeom>
          <a:noFill/>
        </p:spPr>
      </p:pic>
      <p:pic>
        <p:nvPicPr>
          <p:cNvPr id="10" name="Image 9" descr="i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988840"/>
            <a:ext cx="7559824" cy="1249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massillon</dc:creator>
  <cp:lastModifiedBy>massillon</cp:lastModifiedBy>
  <cp:revision>4</cp:revision>
  <dcterms:created xsi:type="dcterms:W3CDTF">2014-11-07T16:22:05Z</dcterms:created>
  <dcterms:modified xsi:type="dcterms:W3CDTF">2014-11-07T17:00:41Z</dcterms:modified>
</cp:coreProperties>
</file>