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81462-3CE0-4AC7-AC1A-A0C53265BFF2}" type="datetimeFigureOut">
              <a:rPr lang="fr-FR" smtClean="0"/>
              <a:t>07/11/2014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CE1CF-2F90-48A9-99D0-05B517BF10D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rome.recitus.qc.ca/images/carte_provin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5615" cy="6858000"/>
          </a:xfrm>
          <a:prstGeom prst="rect">
            <a:avLst/>
          </a:prstGeom>
          <a:noFill/>
        </p:spPr>
      </p:pic>
      <p:sp>
        <p:nvSpPr>
          <p:cNvPr id="7" name="Étoile à 5 branches 6"/>
          <p:cNvSpPr/>
          <p:nvPr/>
        </p:nvSpPr>
        <p:spPr>
          <a:xfrm>
            <a:off x="7596336" y="4293096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>
            <a:stCxn id="7" idx="1"/>
            <a:endCxn id="15" idx="4"/>
          </p:cNvCxnSpPr>
          <p:nvPr/>
        </p:nvCxnSpPr>
        <p:spPr>
          <a:xfrm flipH="1">
            <a:off x="6084168" y="4348105"/>
            <a:ext cx="1512168" cy="14401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Étoile à 5 branches 11"/>
          <p:cNvSpPr/>
          <p:nvPr/>
        </p:nvSpPr>
        <p:spPr>
          <a:xfrm>
            <a:off x="3923928" y="3933056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2483768" y="2564904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>
            <a:off x="5292080" y="4581128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5940152" y="4437112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/>
          <p:cNvCxnSpPr>
            <a:stCxn id="15" idx="1"/>
            <a:endCxn id="14" idx="4"/>
          </p:cNvCxnSpPr>
          <p:nvPr/>
        </p:nvCxnSpPr>
        <p:spPr>
          <a:xfrm flipH="1">
            <a:off x="5436096" y="4492121"/>
            <a:ext cx="504056" cy="14401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1196736" y="407707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3" idx="3"/>
            <a:endCxn id="12" idx="1"/>
          </p:cNvCxnSpPr>
          <p:nvPr/>
        </p:nvCxnSpPr>
        <p:spPr>
          <a:xfrm>
            <a:off x="2600279" y="2708920"/>
            <a:ext cx="1323649" cy="127914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4" idx="1"/>
            <a:endCxn id="13" idx="4"/>
          </p:cNvCxnSpPr>
          <p:nvPr/>
        </p:nvCxnSpPr>
        <p:spPr>
          <a:xfrm flipH="1" flipV="1">
            <a:off x="2627784" y="2619913"/>
            <a:ext cx="2664296" cy="201622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Étoile à 5 branches 32"/>
          <p:cNvSpPr/>
          <p:nvPr/>
        </p:nvSpPr>
        <p:spPr>
          <a:xfrm>
            <a:off x="7524328" y="4653136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5 branches 33"/>
          <p:cNvSpPr/>
          <p:nvPr/>
        </p:nvSpPr>
        <p:spPr>
          <a:xfrm>
            <a:off x="6588224" y="4221088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avec flèche 35"/>
          <p:cNvCxnSpPr>
            <a:stCxn id="14" idx="3"/>
            <a:endCxn id="33" idx="1"/>
          </p:cNvCxnSpPr>
          <p:nvPr/>
        </p:nvCxnSpPr>
        <p:spPr>
          <a:xfrm flipV="1">
            <a:off x="5408591" y="4708145"/>
            <a:ext cx="2115737" cy="1699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12" idx="3"/>
            <a:endCxn id="14" idx="2"/>
          </p:cNvCxnSpPr>
          <p:nvPr/>
        </p:nvCxnSpPr>
        <p:spPr>
          <a:xfrm>
            <a:off x="4040439" y="4077072"/>
            <a:ext cx="1279146" cy="6480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3" idx="0"/>
            <a:endCxn id="34" idx="4"/>
          </p:cNvCxnSpPr>
          <p:nvPr/>
        </p:nvCxnSpPr>
        <p:spPr>
          <a:xfrm flipH="1" flipV="1">
            <a:off x="6732240" y="4276097"/>
            <a:ext cx="864096" cy="37703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14" idx="2"/>
            <a:endCxn id="55" idx="1"/>
          </p:cNvCxnSpPr>
          <p:nvPr/>
        </p:nvCxnSpPr>
        <p:spPr>
          <a:xfrm>
            <a:off x="5319585" y="4725144"/>
            <a:ext cx="1196631" cy="135115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4" idx="1"/>
            <a:endCxn id="14" idx="0"/>
          </p:cNvCxnSpPr>
          <p:nvPr/>
        </p:nvCxnSpPr>
        <p:spPr>
          <a:xfrm flipH="1">
            <a:off x="5364088" y="4276097"/>
            <a:ext cx="1224136" cy="30503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Étoile à 5 branches 54"/>
          <p:cNvSpPr/>
          <p:nvPr/>
        </p:nvSpPr>
        <p:spPr>
          <a:xfrm>
            <a:off x="6516216" y="6021288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804248" y="3789040"/>
            <a:ext cx="1512168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Les Gètes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5796136" y="1916832"/>
            <a:ext cx="4248472" cy="144016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6804248" y="2204864"/>
            <a:ext cx="233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92D050"/>
                </a:solidFill>
              </a:rPr>
              <a:t>Les scythes</a:t>
            </a:r>
            <a:endParaRPr lang="fr-FR" sz="3200" dirty="0">
              <a:solidFill>
                <a:srgbClr val="92D05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 rot="17141700">
            <a:off x="6908022" y="5211846"/>
            <a:ext cx="1512168" cy="46384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Les Phéniciens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275856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030A0"/>
                </a:solidFill>
              </a:rPr>
              <a:t>Les siciliens</a:t>
            </a:r>
            <a:endParaRPr lang="fr-F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massillon</dc:creator>
  <cp:lastModifiedBy>massillon</cp:lastModifiedBy>
  <cp:revision>3</cp:revision>
  <dcterms:created xsi:type="dcterms:W3CDTF">2014-11-07T19:29:33Z</dcterms:created>
  <dcterms:modified xsi:type="dcterms:W3CDTF">2014-11-07T19:54:06Z</dcterms:modified>
</cp:coreProperties>
</file>